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78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016A7-7F78-4DB4-829B-7704952298E0}" v="1029" dt="2022-11-01T14:03:05.212"/>
    <p1510:client id="{F7ADEC13-29FC-462F-94F5-92F5CA57DF26}" v="990" dt="2022-11-01T01:14:03.508"/>
    <p1510:client id="{FD5ECE59-29E1-4179-BA75-B47A1C04EAE9}" v="12" dt="2022-10-31T14:33:42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50" d="100"/>
          <a:sy n="50" d="100"/>
        </p:scale>
        <p:origin x="6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02/11/2022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151761">
            <a:off x="7275022" y="-2771688"/>
            <a:ext cx="6969603" cy="50814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700000">
            <a:off x="-3292734" y="4474785"/>
            <a:ext cx="7615075" cy="5552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90291" y="3038861"/>
            <a:ext cx="8211418" cy="7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2"/>
              </a:lnSpc>
            </a:pP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6002" spc="-198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6002" spc="-198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sử</a:t>
            </a:r>
            <a:r>
              <a:rPr lang="en-US" sz="6002" spc="-198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6002" spc="-198" dirty="0" err="1">
                <a:solidFill>
                  <a:srgbClr val="000000"/>
                </a:solidFill>
                <a:latin typeface="Muli Regular Bold"/>
              </a:rPr>
              <a:t>dụng</a:t>
            </a:r>
            <a:endParaRPr lang="en-US" sz="6002" spc="-198" dirty="0">
              <a:solidFill>
                <a:srgbClr val="000000"/>
              </a:solidFill>
              <a:latin typeface="Muli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361405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1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Đồng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bộ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đơn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 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6" name="Hình ảnh 7">
            <a:extLst>
              <a:ext uri="{FF2B5EF4-FFF2-40B4-BE49-F238E27FC236}">
                <a16:creationId xmlns:a16="http://schemas.microsoft.com/office/drawing/2014/main" id="{76D11BD0-B55C-AFB8-818B-8117B7E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7" y="2403676"/>
            <a:ext cx="27080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5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1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Đồng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bộ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đơn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 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e-Gate</a:t>
            </a:r>
            <a:endParaRPr lang="vi-VN" b="1" dirty="0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pic>
        <p:nvPicPr>
          <p:cNvPr id="5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727806D6-919B-DABA-BD1D-A12B8BDE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" y="2532288"/>
            <a:ext cx="2993984" cy="3645373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E8F1E2D0-8907-546E-5BD8-084D6CFC461B}"/>
              </a:ext>
            </a:extLst>
          </p:cNvPr>
          <p:cNvSpPr/>
          <p:nvPr/>
        </p:nvSpPr>
        <p:spPr>
          <a:xfrm>
            <a:off x="738849" y="4495799"/>
            <a:ext cx="684836" cy="71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20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1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Đồng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bộ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đơn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 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Đăng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nhập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vào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bằng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b="1" dirty="0">
                <a:latin typeface="Muli Regular"/>
                <a:ea typeface="+mn-lt"/>
                <a:cs typeface="+mn-lt"/>
              </a:rPr>
              <a:t>email/</a:t>
            </a:r>
            <a:r>
              <a:rPr lang="en-US" sz="1850" b="1" dirty="0" err="1">
                <a:latin typeface="Muli Regular"/>
                <a:ea typeface="+mn-lt"/>
                <a:cs typeface="+mn-lt"/>
              </a:rPr>
              <a:t>sđt</a:t>
            </a:r>
            <a:endParaRPr lang="en-US" sz="1850" b="1" dirty="0" err="1">
              <a:latin typeface="Muli Regular"/>
              <a:cs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e-Gate</a:t>
            </a:r>
            <a:endParaRPr lang="vi-VN" b="1" dirty="0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C3DE2F03-D75C-AFD5-43C4-F5750D6D3892}"/>
              </a:ext>
            </a:extLst>
          </p:cNvPr>
          <p:cNvSpPr/>
          <p:nvPr/>
        </p:nvSpPr>
        <p:spPr>
          <a:xfrm>
            <a:off x="6096000" y="352425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EB21FEA-917B-02CD-0467-1A8CEF692EEF}"/>
              </a:ext>
            </a:extLst>
          </p:cNvPr>
          <p:cNvSpPr txBox="1"/>
          <p:nvPr/>
        </p:nvSpPr>
        <p:spPr>
          <a:xfrm>
            <a:off x="7804294" y="3814902"/>
            <a:ext cx="3293341" cy="60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Tiếp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theo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nút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Cài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&gt;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e-Orders</a:t>
            </a:r>
            <a:endParaRPr lang="en-US" sz="1850" b="1">
              <a:latin typeface="Muli Regular"/>
            </a:endParaRP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5AB82099-7B71-0F7B-B8B6-F93D9931E85B}"/>
              </a:ext>
            </a:extLst>
          </p:cNvPr>
          <p:cNvGrpSpPr/>
          <p:nvPr/>
        </p:nvGrpSpPr>
        <p:grpSpPr>
          <a:xfrm>
            <a:off x="6460870" y="3701906"/>
            <a:ext cx="910721" cy="906284"/>
            <a:chOff x="-42499" y="-1379"/>
            <a:chExt cx="1821442" cy="1812567"/>
          </a:xfrm>
        </p:grpSpPr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EA532A31-74C7-6541-1CC0-2CFC48841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352588BB-E214-82D6-73E8-28CDCD31CEA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31CF2564-2ACF-4C1A-6273-305B76136482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FF2B2C7B-3193-69CC-6551-EA339113E58E}"/>
              </a:ext>
            </a:extLst>
          </p:cNvPr>
          <p:cNvSpPr txBox="1"/>
          <p:nvPr/>
        </p:nvSpPr>
        <p:spPr>
          <a:xfrm>
            <a:off x="6722256" y="391122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pic>
        <p:nvPicPr>
          <p:cNvPr id="6" name="Hình ảnh 13" descr="Ảnh có chứa văn bản&#10;&#10;Mô tả được tự động tạo">
            <a:extLst>
              <a:ext uri="{FF2B5EF4-FFF2-40B4-BE49-F238E27FC236}">
                <a16:creationId xmlns:a16="http://schemas.microsoft.com/office/drawing/2014/main" id="{5C4B009A-4DC1-3D16-8A43-E2A4E6B8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" y="2487820"/>
            <a:ext cx="3321934" cy="1621930"/>
          </a:xfrm>
          <a:prstGeom prst="rect">
            <a:avLst/>
          </a:prstGeom>
        </p:spPr>
      </p:pic>
      <p:pic>
        <p:nvPicPr>
          <p:cNvPr id="14" name="Hình ảnh 15">
            <a:extLst>
              <a:ext uri="{FF2B5EF4-FFF2-40B4-BE49-F238E27FC236}">
                <a16:creationId xmlns:a16="http://schemas.microsoft.com/office/drawing/2014/main" id="{01E15173-A9EE-96C4-EADA-A3D2924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4337863"/>
            <a:ext cx="3823503" cy="2677110"/>
          </a:xfrm>
          <a:prstGeom prst="rect">
            <a:avLst/>
          </a:prstGeom>
        </p:spPr>
      </p:pic>
      <p:sp>
        <p:nvSpPr>
          <p:cNvPr id="21" name="AutoShape 5">
            <a:extLst>
              <a:ext uri="{FF2B5EF4-FFF2-40B4-BE49-F238E27FC236}">
                <a16:creationId xmlns:a16="http://schemas.microsoft.com/office/drawing/2014/main" id="{31EE88DD-34C9-CA82-2A17-ED0C63D96BE5}"/>
              </a:ext>
            </a:extLst>
          </p:cNvPr>
          <p:cNvSpPr/>
          <p:nvPr/>
        </p:nvSpPr>
        <p:spPr>
          <a:xfrm>
            <a:off x="6096000" y="4973367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4" name="Group 14">
            <a:extLst>
              <a:ext uri="{FF2B5EF4-FFF2-40B4-BE49-F238E27FC236}">
                <a16:creationId xmlns:a16="http://schemas.microsoft.com/office/drawing/2014/main" id="{9B54C0C7-E6B3-ACC8-4544-9341158FBC97}"/>
              </a:ext>
            </a:extLst>
          </p:cNvPr>
          <p:cNvGrpSpPr/>
          <p:nvPr/>
        </p:nvGrpSpPr>
        <p:grpSpPr>
          <a:xfrm>
            <a:off x="6460870" y="5171744"/>
            <a:ext cx="910721" cy="906284"/>
            <a:chOff x="-42499" y="-1379"/>
            <a:chExt cx="1821442" cy="181256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73F66015-1C8A-6DEB-94C3-5B0211FA5A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A236C3D5-70A3-FAAC-40DE-C962EA06C893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BC5B6FCD-D3D6-663A-8A30-90677933E68A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6" name="TextBox 18">
            <a:extLst>
              <a:ext uri="{FF2B5EF4-FFF2-40B4-BE49-F238E27FC236}">
                <a16:creationId xmlns:a16="http://schemas.microsoft.com/office/drawing/2014/main" id="{50D05A96-E540-55B9-35E4-19DDB2305F06}"/>
              </a:ext>
            </a:extLst>
          </p:cNvPr>
          <p:cNvSpPr txBox="1"/>
          <p:nvPr/>
        </p:nvSpPr>
        <p:spPr>
          <a:xfrm>
            <a:off x="6722256" y="538106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74884A21-649C-3253-7BD7-2DE3C95AECD8}"/>
              </a:ext>
            </a:extLst>
          </p:cNvPr>
          <p:cNvSpPr txBox="1"/>
          <p:nvPr/>
        </p:nvSpPr>
        <p:spPr>
          <a:xfrm>
            <a:off x="7784489" y="5292052"/>
            <a:ext cx="35439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nhận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hiện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Đồng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bộ</a:t>
            </a:r>
            <a:endParaRPr lang="en-US" sz="1850" b="1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C62BC81D-550E-15C6-4521-CB131EBD0D43}"/>
              </a:ext>
            </a:extLst>
          </p:cNvPr>
          <p:cNvSpPr/>
          <p:nvPr/>
        </p:nvSpPr>
        <p:spPr>
          <a:xfrm>
            <a:off x="2976622" y="2827115"/>
            <a:ext cx="675191" cy="289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5A77976E-A0F1-04A6-64A4-62ED5DFE4966}"/>
              </a:ext>
            </a:extLst>
          </p:cNvPr>
          <p:cNvSpPr/>
          <p:nvPr/>
        </p:nvSpPr>
        <p:spPr>
          <a:xfrm>
            <a:off x="1074636" y="4735129"/>
            <a:ext cx="935620" cy="482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234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685800"/>
            <a:ext cx="4470400" cy="161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Đồng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bộ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đơn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 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990E8B1-F2ED-26A4-115D-3438067BE605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3F4AA9F-330A-286D-C659-0A428E3C1AB6}"/>
              </a:ext>
            </a:extLst>
          </p:cNvPr>
          <p:cNvSpPr txBox="1"/>
          <p:nvPr/>
        </p:nvSpPr>
        <p:spPr>
          <a:xfrm>
            <a:off x="7804294" y="856497"/>
            <a:ext cx="3195019" cy="90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Màn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hình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đơn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hàng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xuất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hiện</a:t>
            </a:r>
            <a:r>
              <a:rPr lang="en-US" sz="1850" dirty="0">
                <a:latin typeface="Muli Regular"/>
                <a:ea typeface="+mn-lt"/>
                <a:cs typeface="+mn-lt"/>
              </a:rPr>
              <a:t>.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Chọn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một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mục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cần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trên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app.</a:t>
            </a:r>
            <a:endParaRPr lang="en-US" sz="1850" b="1" dirty="0">
              <a:latin typeface="Muli Regular"/>
              <a:cs typeface="Calibri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A521879C-EFEE-4DB0-67BA-225721026795}"/>
              </a:ext>
            </a:extLst>
          </p:cNvPr>
          <p:cNvGrpSpPr/>
          <p:nvPr/>
        </p:nvGrpSpPr>
        <p:grpSpPr>
          <a:xfrm>
            <a:off x="6460870" y="856603"/>
            <a:ext cx="910721" cy="906284"/>
            <a:chOff x="-42499" y="-1379"/>
            <a:chExt cx="1821442" cy="1812567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DF5D6B1-194C-BC3B-F111-3C0422AE4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2CDC9D7A-45CB-80D0-9A3B-D7FA0C5EA9A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C5E01A2-31B2-4AE1-C006-FD81698CBE3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EBD208F0-5B16-015C-B47D-D8B6250A7DFA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550" dirty="0">
                <a:latin typeface="Muli Regular Bold"/>
              </a:rPr>
              <a:t> 5</a:t>
            </a:r>
          </a:p>
        </p:txBody>
      </p:sp>
      <p:pic>
        <p:nvPicPr>
          <p:cNvPr id="46" name="Hình ảnh 46">
            <a:extLst>
              <a:ext uri="{FF2B5EF4-FFF2-40B4-BE49-F238E27FC236}">
                <a16:creationId xmlns:a16="http://schemas.microsoft.com/office/drawing/2014/main" id="{6873E169-4436-CB1C-174D-84B82028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0" y="2529068"/>
            <a:ext cx="2273325" cy="4114800"/>
          </a:xfrm>
          <a:prstGeom prst="rect">
            <a:avLst/>
          </a:prstGeom>
        </p:spPr>
      </p:pic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4277544D-F71D-CA14-2D62-7464555DC1D0}"/>
              </a:ext>
            </a:extLst>
          </p:cNvPr>
          <p:cNvSpPr/>
          <p:nvPr/>
        </p:nvSpPr>
        <p:spPr>
          <a:xfrm>
            <a:off x="690622" y="5595394"/>
            <a:ext cx="2228126" cy="916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32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685800"/>
            <a:ext cx="4470400" cy="161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Đồng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bộ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đơn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 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4294" y="2548857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Nhấn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đồng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ý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với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chính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sách</a:t>
            </a:r>
            <a:endParaRPr lang="en-US" sz="1850" b="1" dirty="0" err="1">
              <a:latin typeface="Muli Regular"/>
            </a:endParaRP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6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C3DE2F03-D75C-AFD5-43C4-F5750D6D3892}"/>
              </a:ext>
            </a:extLst>
          </p:cNvPr>
          <p:cNvSpPr/>
          <p:nvPr/>
        </p:nvSpPr>
        <p:spPr>
          <a:xfrm>
            <a:off x="6096000" y="352425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EB21FEA-917B-02CD-0467-1A8CEF692EEF}"/>
              </a:ext>
            </a:extLst>
          </p:cNvPr>
          <p:cNvSpPr txBox="1"/>
          <p:nvPr/>
        </p:nvSpPr>
        <p:spPr>
          <a:xfrm>
            <a:off x="7804294" y="3824548"/>
            <a:ext cx="3293341" cy="60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Nhấn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tiếp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tục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đồng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bộ</a:t>
            </a:r>
            <a:endParaRPr lang="en-US" sz="1850" b="1" dirty="0" err="1">
              <a:latin typeface="Muli Regular"/>
            </a:endParaRP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5AB82099-7B71-0F7B-B8B6-F93D9931E85B}"/>
              </a:ext>
            </a:extLst>
          </p:cNvPr>
          <p:cNvGrpSpPr/>
          <p:nvPr/>
        </p:nvGrpSpPr>
        <p:grpSpPr>
          <a:xfrm>
            <a:off x="6460870" y="3701906"/>
            <a:ext cx="910721" cy="906284"/>
            <a:chOff x="-42499" y="-1379"/>
            <a:chExt cx="1821442" cy="1812567"/>
          </a:xfrm>
        </p:grpSpPr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EA532A31-74C7-6541-1CC0-2CFC48841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352588BB-E214-82D6-73E8-28CDCD31CEA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31CF2564-2ACF-4C1A-6273-305B76136482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FF2B2C7B-3193-69CC-6551-EA339113E58E}"/>
              </a:ext>
            </a:extLst>
          </p:cNvPr>
          <p:cNvSpPr txBox="1"/>
          <p:nvPr/>
        </p:nvSpPr>
        <p:spPr>
          <a:xfrm>
            <a:off x="6722256" y="391122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7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990E8B1-F2ED-26A4-115D-3438067BE605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3F4AA9F-330A-286D-C659-0A428E3C1AB6}"/>
              </a:ext>
            </a:extLst>
          </p:cNvPr>
          <p:cNvSpPr txBox="1"/>
          <p:nvPr/>
        </p:nvSpPr>
        <p:spPr>
          <a:xfrm>
            <a:off x="7804294" y="856497"/>
            <a:ext cx="3195019" cy="90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latin typeface="Muli Regular"/>
                <a:ea typeface="+mn-lt"/>
                <a:cs typeface="+mn-lt"/>
              </a:rPr>
              <a:t>Màn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hình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đơn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hàng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xuất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hiện</a:t>
            </a:r>
            <a:r>
              <a:rPr lang="en-US" sz="1850" dirty="0">
                <a:latin typeface="Muli Regular"/>
                <a:ea typeface="+mn-lt"/>
                <a:cs typeface="+mn-lt"/>
              </a:rPr>
              <a:t>.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Chọn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một</a:t>
            </a:r>
            <a:r>
              <a:rPr lang="en-US" sz="1850" dirty="0">
                <a:latin typeface="Muli Regular"/>
                <a:ea typeface="+mn-lt"/>
                <a:cs typeface="+mn-lt"/>
              </a:rPr>
              <a:t> 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mục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cần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đồng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bộ</a:t>
            </a:r>
            <a:r>
              <a:rPr lang="en-US" sz="1850" dirty="0">
                <a:latin typeface="Muli Regular"/>
                <a:ea typeface="+mn-lt"/>
                <a:cs typeface="+mn-lt"/>
              </a:rPr>
              <a:t> </a:t>
            </a:r>
            <a:r>
              <a:rPr lang="en-US" sz="1850" dirty="0" err="1">
                <a:latin typeface="Muli Regular"/>
                <a:ea typeface="+mn-lt"/>
                <a:cs typeface="+mn-lt"/>
              </a:rPr>
              <a:t>trên</a:t>
            </a:r>
            <a:r>
              <a:rPr lang="en-US" sz="1850" dirty="0">
                <a:latin typeface="Muli Regular"/>
                <a:ea typeface="+mn-lt"/>
                <a:cs typeface="+mn-lt"/>
              </a:rPr>
              <a:t> app.</a:t>
            </a:r>
            <a:endParaRPr lang="en-US" sz="1850" b="1" dirty="0">
              <a:latin typeface="Muli Regular"/>
              <a:cs typeface="Calibri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A521879C-EFEE-4DB0-67BA-225721026795}"/>
              </a:ext>
            </a:extLst>
          </p:cNvPr>
          <p:cNvGrpSpPr/>
          <p:nvPr/>
        </p:nvGrpSpPr>
        <p:grpSpPr>
          <a:xfrm>
            <a:off x="6460870" y="856603"/>
            <a:ext cx="910721" cy="906284"/>
            <a:chOff x="-42499" y="-1379"/>
            <a:chExt cx="1821442" cy="1812567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DF5D6B1-194C-BC3B-F111-3C0422AE4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2CDC9D7A-45CB-80D0-9A3B-D7FA0C5EA9A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C5E01A2-31B2-4AE1-C006-FD81698CBE3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EBD208F0-5B16-015C-B47D-D8B6250A7DFA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550" dirty="0">
                <a:latin typeface="Muli Regular Bold"/>
              </a:rPr>
              <a:t> 5</a:t>
            </a:r>
          </a:p>
        </p:txBody>
      </p:sp>
      <p:pic>
        <p:nvPicPr>
          <p:cNvPr id="2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7158B803-1B69-9284-0E9D-E92D19C6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5" y="2394030"/>
            <a:ext cx="2081137" cy="44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9" name="TextBox 9"/>
          <p:cNvSpPr txBox="1"/>
          <p:nvPr/>
        </p:nvSpPr>
        <p:spPr>
          <a:xfrm>
            <a:off x="7957710" y="1091654"/>
            <a:ext cx="3723553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kết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nối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wifi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57709" y="2186210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nhận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57709" y="3304657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giao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0738" y="828425"/>
            <a:ext cx="341118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Tóm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tắt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57709" y="4416087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đồng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bộ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57709" y="5565770"/>
            <a:ext cx="3373428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dẫn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chia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sẻ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1867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Bold"/>
              </a:rPr>
              <a:t>hàng</a:t>
            </a:r>
            <a:endParaRPr lang="en-US" sz="1867" dirty="0">
              <a:solidFill>
                <a:srgbClr val="000000"/>
              </a:solidFill>
              <a:latin typeface="Muli Bold"/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DECB7CE9-1BC0-1BD1-E344-096A24353B31}"/>
              </a:ext>
            </a:extLst>
          </p:cNvPr>
          <p:cNvGrpSpPr/>
          <p:nvPr/>
        </p:nvGrpSpPr>
        <p:grpSpPr>
          <a:xfrm>
            <a:off x="6555080" y="806969"/>
            <a:ext cx="860487" cy="860487"/>
            <a:chOff x="0" y="0"/>
            <a:chExt cx="1720974" cy="1720974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0D7E8DC9-1DED-EEA2-FB13-C5C20EC87B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E7D2EDBD-D235-AD22-2ACC-05925615EE3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FF7B271F-114B-522F-7F91-AC6BCCECD53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10A3D7DC-52D5-6701-E011-F5BCCB88D937}"/>
              </a:ext>
            </a:extLst>
          </p:cNvPr>
          <p:cNvSpPr txBox="1"/>
          <p:nvPr/>
        </p:nvSpPr>
        <p:spPr>
          <a:xfrm>
            <a:off x="6795217" y="1015597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0729CD78-2E45-B1AB-2321-EF1FBD432D4F}"/>
              </a:ext>
            </a:extLst>
          </p:cNvPr>
          <p:cNvGrpSpPr/>
          <p:nvPr/>
        </p:nvGrpSpPr>
        <p:grpSpPr>
          <a:xfrm>
            <a:off x="6576329" y="1902863"/>
            <a:ext cx="860487" cy="860487"/>
            <a:chOff x="0" y="0"/>
            <a:chExt cx="1720974" cy="1720974"/>
          </a:xfrm>
        </p:grpSpPr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FAE38D1D-3D6D-4FF3-7291-EB856A9848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537551A-9C36-4F4C-64BC-5EF946780AE5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876E906-85CD-3508-22A5-BA76417267A5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1CCE8749-E36F-83C7-8426-26819100DC0C}"/>
              </a:ext>
            </a:extLst>
          </p:cNvPr>
          <p:cNvSpPr txBox="1"/>
          <p:nvPr/>
        </p:nvSpPr>
        <p:spPr>
          <a:xfrm>
            <a:off x="6816466" y="2111491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984565CE-E481-1D44-6FD9-F29E4AD751A6}"/>
              </a:ext>
            </a:extLst>
          </p:cNvPr>
          <p:cNvGrpSpPr/>
          <p:nvPr/>
        </p:nvGrpSpPr>
        <p:grpSpPr>
          <a:xfrm>
            <a:off x="6597579" y="2998757"/>
            <a:ext cx="860487" cy="860487"/>
            <a:chOff x="0" y="0"/>
            <a:chExt cx="1720974" cy="1720974"/>
          </a:xfrm>
        </p:grpSpPr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7D7744BE-6B35-1381-67B0-034B16C0AA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FAB0169E-A3A5-2A9D-9728-56F99C76841A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33E9ABF4-B328-A895-9B50-71E0B27C2EBE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8" name="TextBox 13">
            <a:extLst>
              <a:ext uri="{FF2B5EF4-FFF2-40B4-BE49-F238E27FC236}">
                <a16:creationId xmlns:a16="http://schemas.microsoft.com/office/drawing/2014/main" id="{979BF523-C9DE-A9CA-56C9-0642691F16CE}"/>
              </a:ext>
            </a:extLst>
          </p:cNvPr>
          <p:cNvSpPr txBox="1"/>
          <p:nvPr/>
        </p:nvSpPr>
        <p:spPr>
          <a:xfrm>
            <a:off x="6837715" y="3207385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DE6A0E1B-8ADD-962A-1C27-EFACA440CD12}"/>
              </a:ext>
            </a:extLst>
          </p:cNvPr>
          <p:cNvGrpSpPr/>
          <p:nvPr/>
        </p:nvGrpSpPr>
        <p:grpSpPr>
          <a:xfrm>
            <a:off x="6597579" y="4146995"/>
            <a:ext cx="860487" cy="860487"/>
            <a:chOff x="0" y="0"/>
            <a:chExt cx="1720974" cy="1720974"/>
          </a:xfrm>
        </p:grpSpPr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6D3EA75F-5B90-D1F7-8B06-7D774F6B78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CE077E0D-2795-586B-E87D-E721A5BF825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BBD7444B-76B8-AE68-8A16-13F92C2B7B6B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80F6C8FD-79AF-2E16-B98F-BAAF7CD2B54A}"/>
              </a:ext>
            </a:extLst>
          </p:cNvPr>
          <p:cNvSpPr txBox="1"/>
          <p:nvPr/>
        </p:nvSpPr>
        <p:spPr>
          <a:xfrm>
            <a:off x="6837715" y="4355623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2B4F883F-9914-E372-89ED-1E73F8F489AA}"/>
              </a:ext>
            </a:extLst>
          </p:cNvPr>
          <p:cNvGrpSpPr/>
          <p:nvPr/>
        </p:nvGrpSpPr>
        <p:grpSpPr>
          <a:xfrm>
            <a:off x="6597579" y="5294543"/>
            <a:ext cx="860487" cy="860487"/>
            <a:chOff x="0" y="0"/>
            <a:chExt cx="1720974" cy="1720974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98AD686E-0953-BE70-2ED1-D891523C30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38EABE4F-1277-8875-83F9-D8AF07992B8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6C319A80-85AF-302F-26FE-A0B31BB23A17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8" name="TextBox 13">
            <a:extLst>
              <a:ext uri="{FF2B5EF4-FFF2-40B4-BE49-F238E27FC236}">
                <a16:creationId xmlns:a16="http://schemas.microsoft.com/office/drawing/2014/main" id="{B0A94B5E-B6E2-8519-82BC-5634F90839A3}"/>
              </a:ext>
            </a:extLst>
          </p:cNvPr>
          <p:cNvSpPr txBox="1"/>
          <p:nvPr/>
        </p:nvSpPr>
        <p:spPr>
          <a:xfrm>
            <a:off x="6837715" y="550317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71836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2">
            <a:extLst>
              <a:ext uri="{FF2B5EF4-FFF2-40B4-BE49-F238E27FC236}">
                <a16:creationId xmlns:a16="http://schemas.microsoft.com/office/drawing/2014/main" id="{144A28BE-E8AB-CFCC-A488-F1D8E737A62B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16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wifi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cho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thiết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bị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2133ED26-59DA-CEC3-7620-8AF54A3C211C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D2FBF8D-6974-AE81-643B-4A2C61BA5F52}"/>
              </a:ext>
            </a:extLst>
          </p:cNvPr>
          <p:cNvSpPr txBox="1"/>
          <p:nvPr/>
        </p:nvSpPr>
        <p:spPr>
          <a:xfrm>
            <a:off x="7803192" y="818608"/>
            <a:ext cx="3422506" cy="90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Khởi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động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&gt;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thoại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i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i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5F3FBBD5-63D9-9937-3241-C0948F1E8272}"/>
              </a:ext>
            </a:extLst>
          </p:cNvPr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364847B0-BEFD-7113-D43A-BC4FEBE93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C66B16F-72E0-4830-B44B-07D829B39F0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F6FFCA47-AAA1-38AA-1221-F255F6D97F5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E3FC9C2E-BA25-37D9-5E4E-A444F8F81AEB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586B2C9-E4DE-F023-C4DD-0DC247DC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6" y="2186696"/>
            <a:ext cx="3670594" cy="44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14169DA-C128-1A64-72BC-809E18DBEF05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16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wifi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cho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thiết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bị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2169239D-9B69-4C83-68F2-099D0F323379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CE6ED461-FD2D-1DDB-D7D3-A521A96E369C}"/>
              </a:ext>
            </a:extLst>
          </p:cNvPr>
          <p:cNvSpPr txBox="1"/>
          <p:nvPr/>
        </p:nvSpPr>
        <p:spPr>
          <a:xfrm>
            <a:off x="7793440" y="2383291"/>
            <a:ext cx="3293341" cy="60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thoại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sẽ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chuyển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tới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endParaRPr lang="en-US" sz="1867" b="1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47" name="Group 14">
            <a:extLst>
              <a:ext uri="{FF2B5EF4-FFF2-40B4-BE49-F238E27FC236}">
                <a16:creationId xmlns:a16="http://schemas.microsoft.com/office/drawing/2014/main" id="{517E8E79-A731-AFDC-915F-109C9008A5CA}"/>
              </a:ext>
            </a:extLst>
          </p:cNvPr>
          <p:cNvGrpSpPr/>
          <p:nvPr/>
        </p:nvGrpSpPr>
        <p:grpSpPr>
          <a:xfrm>
            <a:off x="6482119" y="2278545"/>
            <a:ext cx="860487" cy="860487"/>
            <a:chOff x="0" y="0"/>
            <a:chExt cx="1720974" cy="1720974"/>
          </a:xfrm>
        </p:grpSpPr>
        <p:grpSp>
          <p:nvGrpSpPr>
            <p:cNvPr id="48" name="Group 15">
              <a:extLst>
                <a:ext uri="{FF2B5EF4-FFF2-40B4-BE49-F238E27FC236}">
                  <a16:creationId xmlns:a16="http://schemas.microsoft.com/office/drawing/2014/main" id="{920E97DE-37E8-4C11-99B0-60B4CEBFAD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CC720E56-632C-FAF2-52B9-0F2A194AC89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26D52A26-1826-2D6E-978E-48996BDFFBE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A36F3F63-24DF-E1BC-EDAB-6FD81D22383F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C4743-5B3A-D68F-A73F-71FC93FF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3" y="2217746"/>
            <a:ext cx="3073580" cy="4482304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FA494247-BE9D-C6B9-D873-0BC1011BEF3D}"/>
              </a:ext>
            </a:extLst>
          </p:cNvPr>
          <p:cNvSpPr/>
          <p:nvPr/>
        </p:nvSpPr>
        <p:spPr>
          <a:xfrm>
            <a:off x="6112773" y="358464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A939447-D149-4541-E101-72AB95FCCA42}"/>
              </a:ext>
            </a:extLst>
          </p:cNvPr>
          <p:cNvSpPr txBox="1"/>
          <p:nvPr/>
        </p:nvSpPr>
        <p:spPr>
          <a:xfrm>
            <a:off x="7821067" y="3764955"/>
            <a:ext cx="3293341" cy="60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bấm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nút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Configure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F9FA0FA0-BC22-8117-D5F6-D51AB989BEA4}"/>
              </a:ext>
            </a:extLst>
          </p:cNvPr>
          <p:cNvGrpSpPr/>
          <p:nvPr/>
        </p:nvGrpSpPr>
        <p:grpSpPr>
          <a:xfrm>
            <a:off x="6498892" y="3762985"/>
            <a:ext cx="860487" cy="860487"/>
            <a:chOff x="0" y="0"/>
            <a:chExt cx="1720974" cy="1720974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D8B17339-39DD-D8D4-4575-F56628363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0" name="Freeform 21">
                <a:extLst>
                  <a:ext uri="{FF2B5EF4-FFF2-40B4-BE49-F238E27FC236}">
                    <a16:creationId xmlns:a16="http://schemas.microsoft.com/office/drawing/2014/main" id="{4A215348-AF2F-81C6-7ED0-493231D9149C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22">
                <a:extLst>
                  <a:ext uri="{FF2B5EF4-FFF2-40B4-BE49-F238E27FC236}">
                    <a16:creationId xmlns:a16="http://schemas.microsoft.com/office/drawing/2014/main" id="{D663B45E-FCED-E816-855F-56378C6FCD46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2" name="TextBox 23">
            <a:extLst>
              <a:ext uri="{FF2B5EF4-FFF2-40B4-BE49-F238E27FC236}">
                <a16:creationId xmlns:a16="http://schemas.microsoft.com/office/drawing/2014/main" id="{0F1DA7FF-911E-B947-0AAF-D0BE77C15209}"/>
              </a:ext>
            </a:extLst>
          </p:cNvPr>
          <p:cNvSpPr txBox="1"/>
          <p:nvPr/>
        </p:nvSpPr>
        <p:spPr>
          <a:xfrm>
            <a:off x="6739029" y="397161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0F26B0B-DC6D-987D-D1FB-C4474D0A49B7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B0926E8-F536-86CA-BB5A-AA2C49CA49CD}"/>
              </a:ext>
            </a:extLst>
          </p:cNvPr>
          <p:cNvSpPr txBox="1"/>
          <p:nvPr/>
        </p:nvSpPr>
        <p:spPr>
          <a:xfrm>
            <a:off x="7803192" y="818608"/>
            <a:ext cx="3422506" cy="90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Khởi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động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&gt;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thoại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i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i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9557BEDC-1665-ADE2-60DC-0F9E10B17DE8}"/>
              </a:ext>
            </a:extLst>
          </p:cNvPr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A9BB8B9E-F331-A1E6-0846-81C5C6A1BC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A76F8263-9054-414F-0CC5-F93EF859170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191CF7D4-FCB1-0018-8E32-475ABF4338CF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F2AAF378-138F-82EF-0502-21504A1E28E1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325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CB1DA8-28B4-217E-D9EE-042E4072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1" y="2079479"/>
            <a:ext cx="2757050" cy="4436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547E59-4300-8047-3312-CB4787A5A553}"/>
              </a:ext>
            </a:extLst>
          </p:cNvPr>
          <p:cNvSpPr/>
          <p:nvPr/>
        </p:nvSpPr>
        <p:spPr>
          <a:xfrm>
            <a:off x="1524000" y="5562600"/>
            <a:ext cx="1511131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278081" y="192238"/>
            <a:ext cx="5030520" cy="12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Trường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hợp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không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xuất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hiện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màn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hình</a:t>
            </a:r>
            <a:r>
              <a:rPr lang="en-US" sz="29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2933" dirty="0" err="1">
                <a:solidFill>
                  <a:srgbClr val="000000"/>
                </a:solidFill>
                <a:latin typeface="Muli Regular Bold"/>
              </a:rPr>
              <a:t>WifiManager</a:t>
            </a:r>
            <a:endParaRPr lang="en-US" sz="29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2133ED26-59DA-CEC3-7620-8AF54A3C211C}"/>
              </a:ext>
            </a:extLst>
          </p:cNvPr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D2FBF8D-6974-AE81-643B-4A2C61BA5F52}"/>
              </a:ext>
            </a:extLst>
          </p:cNvPr>
          <p:cNvSpPr txBox="1"/>
          <p:nvPr/>
        </p:nvSpPr>
        <p:spPr>
          <a:xfrm>
            <a:off x="7804294" y="981889"/>
            <a:ext cx="3422506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mạng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eGate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-Produce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5F3FBBD5-63D9-9937-3241-C0948F1E8272}"/>
              </a:ext>
            </a:extLst>
          </p:cNvPr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364847B0-BEFD-7113-D43A-BC4FEBE93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C66B16F-72E0-4830-B44B-07D829B39F0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F6FFCA47-AAA1-38AA-1221-F255F6D97F5D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E3FC9C2E-BA25-37D9-5E4E-A444F8F81AEB}"/>
              </a:ext>
            </a:extLst>
          </p:cNvPr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2169239D-9B69-4C83-68F2-099D0F323379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47" name="Group 14">
            <a:extLst>
              <a:ext uri="{FF2B5EF4-FFF2-40B4-BE49-F238E27FC236}">
                <a16:creationId xmlns:a16="http://schemas.microsoft.com/office/drawing/2014/main" id="{517E8E79-A731-AFDC-915F-109C9008A5CA}"/>
              </a:ext>
            </a:extLst>
          </p:cNvPr>
          <p:cNvGrpSpPr/>
          <p:nvPr/>
        </p:nvGrpSpPr>
        <p:grpSpPr>
          <a:xfrm>
            <a:off x="6482119" y="2278545"/>
            <a:ext cx="860487" cy="860487"/>
            <a:chOff x="0" y="0"/>
            <a:chExt cx="1720974" cy="1720974"/>
          </a:xfrm>
        </p:grpSpPr>
        <p:grpSp>
          <p:nvGrpSpPr>
            <p:cNvPr id="48" name="Group 15">
              <a:extLst>
                <a:ext uri="{FF2B5EF4-FFF2-40B4-BE49-F238E27FC236}">
                  <a16:creationId xmlns:a16="http://schemas.microsoft.com/office/drawing/2014/main" id="{920E97DE-37E8-4C11-99B0-60B4CEBFAD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CC720E56-632C-FAF2-52B9-0F2A194AC89D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26D52A26-1826-2D6E-978E-48996BDFFBE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51" name="TextBox 18">
            <a:extLst>
              <a:ext uri="{FF2B5EF4-FFF2-40B4-BE49-F238E27FC236}">
                <a16:creationId xmlns:a16="http://schemas.microsoft.com/office/drawing/2014/main" id="{A36F3F63-24DF-E1BC-EDAB-6FD81D22383F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A416C24-FBAA-90D2-EA42-BA2EDB1D425A}"/>
              </a:ext>
            </a:extLst>
          </p:cNvPr>
          <p:cNvSpPr txBox="1"/>
          <p:nvPr/>
        </p:nvSpPr>
        <p:spPr>
          <a:xfrm>
            <a:off x="7784490" y="2244277"/>
            <a:ext cx="3293341" cy="90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đến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bộ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định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tuyến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sẽ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thấy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một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địa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chỉ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giống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như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192.168.1.1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EA7DD-602A-0867-678F-64C68289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17" y="1936143"/>
            <a:ext cx="2140439" cy="4580144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8126F70-EBCA-2649-B372-D1E0E3CD68A4}"/>
              </a:ext>
            </a:extLst>
          </p:cNvPr>
          <p:cNvSpPr/>
          <p:nvPr/>
        </p:nvSpPr>
        <p:spPr>
          <a:xfrm>
            <a:off x="6096000" y="3472835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BD95605-D579-3EDF-CF9B-B3763753B874}"/>
              </a:ext>
            </a:extLst>
          </p:cNvPr>
          <p:cNvGrpSpPr/>
          <p:nvPr/>
        </p:nvGrpSpPr>
        <p:grpSpPr>
          <a:xfrm>
            <a:off x="6482119" y="3671901"/>
            <a:ext cx="860487" cy="860487"/>
            <a:chOff x="0" y="0"/>
            <a:chExt cx="1720974" cy="1720974"/>
          </a:xfrm>
        </p:grpSpPr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FB11B071-DAE7-D2E4-E9FD-C15F65CFF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7BD6FB1A-37D6-2907-3A6D-87F8BC7CF5D9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465A0712-10B5-1375-EC9F-91B4D5F4B236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8CFA6208-ED68-8E1C-D353-00AB4320CB9F}"/>
              </a:ext>
            </a:extLst>
          </p:cNvPr>
          <p:cNvSpPr txBox="1"/>
          <p:nvPr/>
        </p:nvSpPr>
        <p:spPr>
          <a:xfrm>
            <a:off x="6722256" y="388053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85DAEA1-2E54-80EB-EE0C-1DEAB4160EC5}"/>
              </a:ext>
            </a:extLst>
          </p:cNvPr>
          <p:cNvSpPr txBox="1"/>
          <p:nvPr/>
        </p:nvSpPr>
        <p:spPr>
          <a:xfrm>
            <a:off x="7784489" y="3791521"/>
            <a:ext cx="3543911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duyệt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web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192.168.1.1</a:t>
            </a:r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68069366-3ED6-3EB6-F932-0FC0FDC42E79}"/>
              </a:ext>
            </a:extLst>
          </p:cNvPr>
          <p:cNvSpPr/>
          <p:nvPr/>
        </p:nvSpPr>
        <p:spPr>
          <a:xfrm>
            <a:off x="6096000" y="4851763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B23382A-24FE-4FBC-E7FB-172521BB467F}"/>
              </a:ext>
            </a:extLst>
          </p:cNvPr>
          <p:cNvGrpSpPr/>
          <p:nvPr/>
        </p:nvGrpSpPr>
        <p:grpSpPr>
          <a:xfrm>
            <a:off x="6482119" y="5050829"/>
            <a:ext cx="860487" cy="860487"/>
            <a:chOff x="0" y="0"/>
            <a:chExt cx="1720974" cy="1720974"/>
          </a:xfrm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4703CE4C-8C3C-581C-DE18-4C3B4526C2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BC7D1B6-648B-1CD8-D3F5-1B8F076F2EC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5B976048-2760-F8A5-D073-7FBC61A0023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4F343917-5AE4-1FE8-A929-6AF6A35FB063}"/>
              </a:ext>
            </a:extLst>
          </p:cNvPr>
          <p:cNvSpPr txBox="1"/>
          <p:nvPr/>
        </p:nvSpPr>
        <p:spPr>
          <a:xfrm>
            <a:off x="6722256" y="5259458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2B1F234D-C3AC-E1AD-723A-9660E25C6801}"/>
              </a:ext>
            </a:extLst>
          </p:cNvPr>
          <p:cNvSpPr txBox="1"/>
          <p:nvPr/>
        </p:nvSpPr>
        <p:spPr>
          <a:xfrm>
            <a:off x="7784489" y="5170448"/>
            <a:ext cx="3543911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Nhấn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Muli Regular"/>
              </a:rPr>
              <a:t>enter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truy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cập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màn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hình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WifiManager</a:t>
            </a:r>
            <a:endParaRPr lang="en-US" sz="1867" b="1" dirty="0">
              <a:solidFill>
                <a:srgbClr val="000000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24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" grpId="0"/>
      <p:bldP spid="16" grpId="0"/>
      <p:bldP spid="17" grpId="0"/>
      <p:bldP spid="29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E7C9A69-73CD-7234-A1E6-52711698C5B5}"/>
              </a:ext>
            </a:extLst>
          </p:cNvPr>
          <p:cNvSpPr/>
          <p:nvPr/>
        </p:nvSpPr>
        <p:spPr>
          <a:xfrm>
            <a:off x="0" y="0"/>
            <a:ext cx="5308601" cy="6858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17949"/>
            <a:ext cx="4470400" cy="16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Kết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nối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wifi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cho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thiết</a:t>
            </a:r>
            <a:r>
              <a:rPr lang="en-US" sz="5333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3" dirty="0" err="1">
                <a:solidFill>
                  <a:srgbClr val="000000"/>
                </a:solidFill>
                <a:latin typeface="Muli Regular Bold"/>
              </a:rPr>
              <a:t>bị</a:t>
            </a:r>
            <a:endParaRPr lang="en-US" sz="5333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38" name="AutoShape 24">
            <a:extLst>
              <a:ext uri="{FF2B5EF4-FFF2-40B4-BE49-F238E27FC236}">
                <a16:creationId xmlns:a16="http://schemas.microsoft.com/office/drawing/2014/main" id="{43F74B7C-BEBF-1DDD-4B72-7098D07000BE}"/>
              </a:ext>
            </a:extLst>
          </p:cNvPr>
          <p:cNvSpPr/>
          <p:nvPr/>
        </p:nvSpPr>
        <p:spPr>
          <a:xfrm>
            <a:off x="6096000" y="617949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58B7BAF5-1492-0B2D-F8E6-8F9A962A0053}"/>
              </a:ext>
            </a:extLst>
          </p:cNvPr>
          <p:cNvSpPr txBox="1"/>
          <p:nvPr/>
        </p:nvSpPr>
        <p:spPr>
          <a:xfrm>
            <a:off x="7804294" y="776867"/>
            <a:ext cx="3293341" cy="121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hiện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sách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các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lân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cận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.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Lựa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chọn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1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mạng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b="1" dirty="0" err="1">
                <a:solidFill>
                  <a:srgbClr val="000000"/>
                </a:solidFill>
                <a:latin typeface="Muli Regular"/>
              </a:rPr>
              <a:t>wifi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 </a:t>
            </a:r>
            <a:r>
              <a:rPr lang="en-US" sz="1867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1867" i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1867" i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67" i="1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1867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2427"/>
              </a:lnSpc>
            </a:pPr>
            <a:endParaRPr lang="en-US" sz="1867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6ED87162-FDE5-06AB-854F-7AF7BDAF63B1}"/>
              </a:ext>
            </a:extLst>
          </p:cNvPr>
          <p:cNvGrpSpPr/>
          <p:nvPr/>
        </p:nvGrpSpPr>
        <p:grpSpPr>
          <a:xfrm>
            <a:off x="6482119" y="796294"/>
            <a:ext cx="860487" cy="860487"/>
            <a:chOff x="0" y="0"/>
            <a:chExt cx="1720974" cy="1720974"/>
          </a:xfrm>
        </p:grpSpPr>
        <p:grpSp>
          <p:nvGrpSpPr>
            <p:cNvPr id="41" name="Group 27">
              <a:extLst>
                <a:ext uri="{FF2B5EF4-FFF2-40B4-BE49-F238E27FC236}">
                  <a16:creationId xmlns:a16="http://schemas.microsoft.com/office/drawing/2014/main" id="{A6D03979-A7D4-4B6A-FFED-DAD2ACA27E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6B449E3C-7D4F-6B2C-8362-534B368C874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63315957-EAD1-F533-24AB-4EFD88DA83C5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44" name="TextBox 30">
            <a:extLst>
              <a:ext uri="{FF2B5EF4-FFF2-40B4-BE49-F238E27FC236}">
                <a16:creationId xmlns:a16="http://schemas.microsoft.com/office/drawing/2014/main" id="{6DDE7ADF-8854-F73F-78DE-72EC81E7489A}"/>
              </a:ext>
            </a:extLst>
          </p:cNvPr>
          <p:cNvSpPr txBox="1"/>
          <p:nvPr/>
        </p:nvSpPr>
        <p:spPr>
          <a:xfrm>
            <a:off x="6722256" y="1004922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3682A-3DC2-7874-8D99-5662DB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44" y="2295761"/>
            <a:ext cx="2566363" cy="5040053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839A7FEF-96E1-CEB3-3EBE-BFE0C4F9F4D3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B038476D-4311-D44D-D4A0-219DA4066255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8" name="Group 15">
              <a:extLst>
                <a:ext uri="{FF2B5EF4-FFF2-40B4-BE49-F238E27FC236}">
                  <a16:creationId xmlns:a16="http://schemas.microsoft.com/office/drawing/2014/main" id="{6E7D671B-B53A-B195-7016-C7189150D0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DF20D669-3485-4764-2529-D39AAB530147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3CBD949F-90EC-AE10-FDDC-C794B4A1D34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id="{FF4E37B5-E708-72F8-76D4-EF97697D2B5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5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2D39928-AE47-7C71-F943-B4968A1DB142}"/>
              </a:ext>
            </a:extLst>
          </p:cNvPr>
          <p:cNvSpPr txBox="1"/>
          <p:nvPr/>
        </p:nvSpPr>
        <p:spPr>
          <a:xfrm>
            <a:off x="7803781" y="2379315"/>
            <a:ext cx="2975038" cy="599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Nhấn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nút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b="1" i="1" dirty="0">
                <a:solidFill>
                  <a:srgbClr val="000000"/>
                </a:solidFill>
                <a:ea typeface="+mn-lt"/>
                <a:cs typeface="+mn-lt"/>
              </a:rPr>
              <a:t>Save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để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lưu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wifi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cho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thiết</a:t>
            </a:r>
            <a:r>
              <a:rPr lang="en-US" sz="185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50" dirty="0" err="1">
                <a:solidFill>
                  <a:srgbClr val="000000"/>
                </a:solidFill>
                <a:ea typeface="+mn-lt"/>
                <a:cs typeface="+mn-lt"/>
              </a:rPr>
              <a:t>bị</a:t>
            </a:r>
            <a:endParaRPr lang="vi-VN" dirty="0" err="1"/>
          </a:p>
        </p:txBody>
      </p:sp>
    </p:spTree>
    <p:extLst>
      <p:ext uri="{BB962C8B-B14F-4D97-AF65-F5344CB8AC3E}">
        <p14:creationId xmlns:p14="http://schemas.microsoft.com/office/powerpoint/2010/main" val="158733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nhận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thẻ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có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E32D0E6C-43EA-A912-17FF-862B3AA5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4" y="2611695"/>
            <a:ext cx="2755797" cy="36010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9" y="2528992"/>
            <a:ext cx="2766200" cy="368826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6700" y="3282950"/>
            <a:ext cx="704850" cy="628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nhận</a:t>
            </a:r>
            <a:r>
              <a:rPr lang="en-US" sz="533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thẻ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có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7B32DEA-BB4D-C745-733D-A56A779611EE}"/>
              </a:ext>
            </a:extLst>
          </p:cNvPr>
          <p:cNvSpPr/>
          <p:nvPr/>
        </p:nvSpPr>
        <p:spPr>
          <a:xfrm>
            <a:off x="6120580" y="2160638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689446A-324F-84C5-4F25-6A8D4AFAA394}"/>
              </a:ext>
            </a:extLst>
          </p:cNvPr>
          <p:cNvSpPr txBox="1"/>
          <p:nvPr/>
        </p:nvSpPr>
        <p:spPr>
          <a:xfrm>
            <a:off x="7828874" y="2456727"/>
            <a:ext cx="3330211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Hoặc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dùng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chìa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khoá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để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tiến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mở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E4A5885A-B428-7F06-FFC0-897B4B49E25B}"/>
              </a:ext>
            </a:extLst>
          </p:cNvPr>
          <p:cNvGrpSpPr/>
          <p:nvPr/>
        </p:nvGrpSpPr>
        <p:grpSpPr>
          <a:xfrm>
            <a:off x="6485450" y="2331441"/>
            <a:ext cx="910721" cy="906284"/>
            <a:chOff x="-42499" y="-1379"/>
            <a:chExt cx="1821442" cy="1812567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5CC1800E-83C9-95CD-8A15-774E288748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32A8DA0-3830-68BE-86CC-8A96899EDA3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6C86A567-E79D-614D-E421-69168EF2D734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7" name="TextBox 13">
            <a:extLst>
              <a:ext uri="{FF2B5EF4-FFF2-40B4-BE49-F238E27FC236}">
                <a16:creationId xmlns:a16="http://schemas.microsoft.com/office/drawing/2014/main" id="{DA878907-9988-A9A0-5BB8-3862B87A7FC6}"/>
              </a:ext>
            </a:extLst>
          </p:cNvPr>
          <p:cNvSpPr txBox="1"/>
          <p:nvPr/>
        </p:nvSpPr>
        <p:spPr>
          <a:xfrm>
            <a:off x="6746836" y="2540758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50" dirty="0">
                <a:solidFill>
                  <a:srgbClr val="000000"/>
                </a:solidFill>
                <a:latin typeface="Muli Regular Bold"/>
              </a:rPr>
              <a:t> 2</a:t>
            </a:r>
            <a:endParaRPr lang="en-US" sz="2599" dirty="0">
              <a:solidFill>
                <a:srgbClr val="000000"/>
              </a:solidFill>
              <a:latin typeface="Muli Regular Bold"/>
            </a:endParaRPr>
          </a:p>
        </p:txBody>
      </p:sp>
      <p:pic>
        <p:nvPicPr>
          <p:cNvPr id="18" name="Hình ảnh 18">
            <a:extLst>
              <a:ext uri="{FF2B5EF4-FFF2-40B4-BE49-F238E27FC236}">
                <a16:creationId xmlns:a16="http://schemas.microsoft.com/office/drawing/2014/main" id="{5F4D944B-4968-B5E8-B173-CB898CE7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1348"/>
            <a:ext cx="2694039" cy="3593616"/>
          </a:xfrm>
          <a:prstGeom prst="rect">
            <a:avLst/>
          </a:prstGeom>
        </p:spPr>
      </p:pic>
      <p:sp>
        <p:nvSpPr>
          <p:cNvPr id="20" name="AutoShape 5">
            <a:extLst>
              <a:ext uri="{FF2B5EF4-FFF2-40B4-BE49-F238E27FC236}">
                <a16:creationId xmlns:a16="http://schemas.microsoft.com/office/drawing/2014/main" id="{08931935-AB8C-D5EB-ECA3-164CA8385E9B}"/>
              </a:ext>
            </a:extLst>
          </p:cNvPr>
          <p:cNvSpPr/>
          <p:nvPr/>
        </p:nvSpPr>
        <p:spPr>
          <a:xfrm>
            <a:off x="6096000" y="3635476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92F22FA9-7BE7-93A1-89D1-932D285BB341}"/>
              </a:ext>
            </a:extLst>
          </p:cNvPr>
          <p:cNvGrpSpPr/>
          <p:nvPr/>
        </p:nvGrpSpPr>
        <p:grpSpPr>
          <a:xfrm>
            <a:off x="6460870" y="3833853"/>
            <a:ext cx="910721" cy="906284"/>
            <a:chOff x="-42499" y="-1379"/>
            <a:chExt cx="1821442" cy="1812567"/>
          </a:xfrm>
        </p:grpSpPr>
        <p:grpSp>
          <p:nvGrpSpPr>
            <p:cNvPr id="22" name="Group 15">
              <a:extLst>
                <a:ext uri="{FF2B5EF4-FFF2-40B4-BE49-F238E27FC236}">
                  <a16:creationId xmlns:a16="http://schemas.microsoft.com/office/drawing/2014/main" id="{882B5F50-CAE3-61D0-FAD4-092294AB84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CD7852DF-133C-43B3-B623-853EAA73F13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9998A3F3-FCA1-253A-9F67-D7679D1F6E0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7" name="TextBox 18">
            <a:extLst>
              <a:ext uri="{FF2B5EF4-FFF2-40B4-BE49-F238E27FC236}">
                <a16:creationId xmlns:a16="http://schemas.microsoft.com/office/drawing/2014/main" id="{2288B996-8145-0D41-E479-84E4727C69E3}"/>
              </a:ext>
            </a:extLst>
          </p:cNvPr>
          <p:cNvSpPr txBox="1"/>
          <p:nvPr/>
        </p:nvSpPr>
        <p:spPr>
          <a:xfrm>
            <a:off x="6722256" y="4043171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B048AA3-4F75-AA8A-CE53-E4363EEEAD28}"/>
              </a:ext>
            </a:extLst>
          </p:cNvPr>
          <p:cNvSpPr txBox="1"/>
          <p:nvPr/>
        </p:nvSpPr>
        <p:spPr>
          <a:xfrm>
            <a:off x="7809070" y="4089356"/>
            <a:ext cx="3543911" cy="293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Lấy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đóng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endParaRPr lang="en-US" sz="1850" b="1" dirty="0" err="1">
              <a:solidFill>
                <a:srgbClr val="000000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439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0" y="685800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685800"/>
            <a:ext cx="447040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Hướng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dẫn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giao</a:t>
            </a:r>
            <a:r>
              <a:rPr lang="en-US" sz="5300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Muli Regular Bold"/>
              </a:rPr>
              <a:t>hàng</a:t>
            </a:r>
            <a:endParaRPr lang="en-US" sz="5334" dirty="0" err="1">
              <a:solidFill>
                <a:srgbClr val="000000"/>
              </a:solidFill>
              <a:latin typeface="Muli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04294" y="981889"/>
            <a:ext cx="3195019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dụng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 QR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trên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 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đang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giao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en-US" sz="1850" dirty="0"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82119" y="857292"/>
            <a:ext cx="860487" cy="860487"/>
            <a:chOff x="0" y="0"/>
            <a:chExt cx="1720974" cy="172097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20974" cy="1720974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722256" y="1065920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 dirty="0">
                <a:solidFill>
                  <a:srgbClr val="000000"/>
                </a:solidFill>
                <a:latin typeface="Muli Regular Bold"/>
              </a:rPr>
              <a:t> 1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53F2DA82-3846-53DF-303A-A9D0BDEF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25" y="2565233"/>
            <a:ext cx="3652026" cy="3652026"/>
          </a:xfrm>
          <a:prstGeom prst="rect">
            <a:avLst/>
          </a:prstGeom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71682BBE-DAE6-4063-B3E9-A295CC02F031}"/>
              </a:ext>
            </a:extLst>
          </p:cNvPr>
          <p:cNvSpPr/>
          <p:nvPr/>
        </p:nvSpPr>
        <p:spPr>
          <a:xfrm>
            <a:off x="6096000" y="2079479"/>
            <a:ext cx="5410200" cy="120347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E63F1AE-D686-F95C-BC52-4B6A00CD07B7}"/>
              </a:ext>
            </a:extLst>
          </p:cNvPr>
          <p:cNvSpPr txBox="1"/>
          <p:nvPr/>
        </p:nvSpPr>
        <p:spPr>
          <a:xfrm>
            <a:off x="7805730" y="2530775"/>
            <a:ext cx="3293341" cy="29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>
                <a:solidFill>
                  <a:srgbClr val="000000"/>
                </a:solidFill>
                <a:latin typeface="Muli Regular"/>
              </a:rPr>
              <a:t>Tiến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hành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b="1" dirty="0">
                <a:solidFill>
                  <a:srgbClr val="000000"/>
                </a:solidFill>
                <a:latin typeface="Muli Regular"/>
              </a:rPr>
              <a:t>scan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mã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lên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vi-VN" dirty="0" err="1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2E78898C-B28D-0636-B366-7799240B7951}"/>
              </a:ext>
            </a:extLst>
          </p:cNvPr>
          <p:cNvGrpSpPr/>
          <p:nvPr/>
        </p:nvGrpSpPr>
        <p:grpSpPr>
          <a:xfrm>
            <a:off x="6460870" y="2277856"/>
            <a:ext cx="910721" cy="906284"/>
            <a:chOff x="-42499" y="-1379"/>
            <a:chExt cx="1821442" cy="1812567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C3F56217-93E6-3A3A-5362-D04F142CB6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86682C5-4993-54DB-F67E-806493537BF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223690B2-69DD-3091-0B1C-546B40A7F079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C4E82E70-ED6D-87EB-F142-379E6EF60C89}"/>
              </a:ext>
            </a:extLst>
          </p:cNvPr>
          <p:cNvSpPr txBox="1"/>
          <p:nvPr/>
        </p:nvSpPr>
        <p:spPr>
          <a:xfrm>
            <a:off x="6722256" y="248717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2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C3DE2F03-D75C-AFD5-43C4-F5750D6D3892}"/>
              </a:ext>
            </a:extLst>
          </p:cNvPr>
          <p:cNvSpPr/>
          <p:nvPr/>
        </p:nvSpPr>
        <p:spPr>
          <a:xfrm>
            <a:off x="6096000" y="3524250"/>
            <a:ext cx="5410200" cy="12078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5EB21FEA-917B-02CD-0467-1A8CEF692EEF}"/>
              </a:ext>
            </a:extLst>
          </p:cNvPr>
          <p:cNvSpPr txBox="1"/>
          <p:nvPr/>
        </p:nvSpPr>
        <p:spPr>
          <a:xfrm>
            <a:off x="7804294" y="3814902"/>
            <a:ext cx="3293341" cy="60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850" dirty="0">
                <a:solidFill>
                  <a:srgbClr val="000000"/>
                </a:solidFill>
                <a:latin typeface="Muli Regular"/>
              </a:rPr>
              <a:t>Cho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vào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đóng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cửa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thiết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Muli Regular"/>
              </a:rPr>
              <a:t>bị</a:t>
            </a:r>
            <a:r>
              <a:rPr lang="en-US" sz="1850" dirty="0">
                <a:solidFill>
                  <a:srgbClr val="000000"/>
                </a:solidFill>
                <a:latin typeface="Muli Regular"/>
              </a:rPr>
              <a:t>.</a:t>
            </a:r>
            <a:endParaRPr lang="en-US" sz="1850" dirty="0">
              <a:latin typeface="Muli Regular"/>
            </a:endParaRP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5AB82099-7B71-0F7B-B8B6-F93D9931E85B}"/>
              </a:ext>
            </a:extLst>
          </p:cNvPr>
          <p:cNvGrpSpPr/>
          <p:nvPr/>
        </p:nvGrpSpPr>
        <p:grpSpPr>
          <a:xfrm>
            <a:off x="6460870" y="3701906"/>
            <a:ext cx="910721" cy="906284"/>
            <a:chOff x="-42499" y="-1379"/>
            <a:chExt cx="1821442" cy="1812567"/>
          </a:xfrm>
        </p:grpSpPr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EA532A31-74C7-6541-1CC0-2CFC48841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499" y="-1379"/>
              <a:ext cx="1821442" cy="1812567"/>
              <a:chOff x="-62725" y="-2035"/>
              <a:chExt cx="2688282" cy="2675182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352588BB-E214-82D6-73E8-28CDCD31CEAF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31CF2564-2ACF-4C1A-6273-305B76136482}"/>
                  </a:ext>
                </a:extLst>
              </p:cNvPr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FF2B2C7B-3193-69CC-6551-EA339113E58E}"/>
              </a:ext>
            </a:extLst>
          </p:cNvPr>
          <p:cNvSpPr txBox="1"/>
          <p:nvPr/>
        </p:nvSpPr>
        <p:spPr>
          <a:xfrm>
            <a:off x="6722256" y="3911224"/>
            <a:ext cx="380215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599">
                <a:solidFill>
                  <a:srgbClr val="000000"/>
                </a:solidFill>
                <a:latin typeface="Muli Regular Bold"/>
              </a:rPr>
              <a:t>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9" y="2528992"/>
            <a:ext cx="2766200" cy="3688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76700" y="3282950"/>
            <a:ext cx="704850" cy="628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595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369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Muli Bold</vt:lpstr>
      <vt:lpstr>Muli Regular</vt:lpstr>
      <vt:lpstr>Muli Regular Bold</vt:lpstr>
      <vt:lpstr>Times New Roman</vt:lpstr>
      <vt:lpstr>Chủ đề của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>Son Dai Ca</cp:lastModifiedBy>
  <cp:revision>284</cp:revision>
  <dcterms:created xsi:type="dcterms:W3CDTF">2022-10-31T14:30:54Z</dcterms:created>
  <dcterms:modified xsi:type="dcterms:W3CDTF">2022-11-02T00:37:37Z</dcterms:modified>
</cp:coreProperties>
</file>